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59" r:id="rId5"/>
    <p:sldId id="260" r:id="rId6"/>
    <p:sldId id="257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61FC-9104-4FDC-AFA3-6A04F9AB5DF9}" type="datetimeFigureOut">
              <a:rPr lang="en-US" smtClean="0"/>
              <a:t>8/3/2016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FE8A-A37C-4938-8F58-B322A10DAB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04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61FC-9104-4FDC-AFA3-6A04F9AB5DF9}" type="datetimeFigureOut">
              <a:rPr lang="en-US" smtClean="0"/>
              <a:t>8/3/2016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FE8A-A37C-4938-8F58-B322A10DAB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38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61FC-9104-4FDC-AFA3-6A04F9AB5DF9}" type="datetimeFigureOut">
              <a:rPr lang="en-US" smtClean="0"/>
              <a:t>8/3/2016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FE8A-A37C-4938-8F58-B322A10DAB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70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61FC-9104-4FDC-AFA3-6A04F9AB5DF9}" type="datetimeFigureOut">
              <a:rPr lang="en-US" smtClean="0"/>
              <a:t>8/3/2016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FE8A-A37C-4938-8F58-B322A10DAB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92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61FC-9104-4FDC-AFA3-6A04F9AB5DF9}" type="datetimeFigureOut">
              <a:rPr lang="en-US" smtClean="0"/>
              <a:t>8/3/2016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FE8A-A37C-4938-8F58-B322A10DAB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6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61FC-9104-4FDC-AFA3-6A04F9AB5DF9}" type="datetimeFigureOut">
              <a:rPr lang="en-US" smtClean="0"/>
              <a:t>8/3/2016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FE8A-A37C-4938-8F58-B322A10DAB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8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61FC-9104-4FDC-AFA3-6A04F9AB5DF9}" type="datetimeFigureOut">
              <a:rPr lang="en-US" smtClean="0"/>
              <a:t>8/3/2016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FE8A-A37C-4938-8F58-B322A10DAB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48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61FC-9104-4FDC-AFA3-6A04F9AB5DF9}" type="datetimeFigureOut">
              <a:rPr lang="en-US" smtClean="0"/>
              <a:t>8/3/2016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FE8A-A37C-4938-8F58-B322A10DAB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371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61FC-9104-4FDC-AFA3-6A04F9AB5DF9}" type="datetimeFigureOut">
              <a:rPr lang="en-US" smtClean="0"/>
              <a:t>8/3/2016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FE8A-A37C-4938-8F58-B322A10DAB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32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61FC-9104-4FDC-AFA3-6A04F9AB5DF9}" type="datetimeFigureOut">
              <a:rPr lang="en-US" smtClean="0"/>
              <a:t>8/3/2016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FE8A-A37C-4938-8F58-B322A10DAB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83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61FC-9104-4FDC-AFA3-6A04F9AB5DF9}" type="datetimeFigureOut">
              <a:rPr lang="en-US" smtClean="0"/>
              <a:t>8/3/2016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DFE8A-A37C-4938-8F58-B322A10DAB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87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461FC-9104-4FDC-AFA3-6A04F9AB5DF9}" type="datetimeFigureOut">
              <a:rPr lang="en-US" smtClean="0"/>
              <a:t>8/3/2016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DFE8A-A37C-4938-8F58-B322A10DAB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03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2540000" cy="914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57800" y="295870"/>
            <a:ext cx="347755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Voluntary Framework of Accountability</a:t>
            </a:r>
          </a:p>
          <a:p>
            <a:r>
              <a:rPr lang="en-US" sz="1600" dirty="0" smtClean="0"/>
              <a:t>Year One Student Progress &amp; Outcomes</a:t>
            </a:r>
          </a:p>
          <a:p>
            <a:r>
              <a:rPr lang="en-US" sz="1600" dirty="0" smtClean="0"/>
              <a:t>Data Concepts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524000"/>
            <a:ext cx="88072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Core Concepts:</a:t>
            </a:r>
          </a:p>
          <a:p>
            <a:endParaRPr lang="en-US" sz="1200" dirty="0"/>
          </a:p>
          <a:p>
            <a:r>
              <a:rPr lang="en-US" sz="1200" dirty="0" smtClean="0"/>
              <a:t>Mott Community College (MCC) developed an 8 year longitudinal student data set for reporting against.  The data set has the capacity to </a:t>
            </a:r>
          </a:p>
          <a:p>
            <a:r>
              <a:rPr lang="en-US" sz="1200" dirty="0" smtClean="0"/>
              <a:t>serve multiple functions beyond VFA, such as the new IPEDS outcomes metrics, internal program review, and internal progress and </a:t>
            </a:r>
          </a:p>
          <a:p>
            <a:r>
              <a:rPr lang="en-US" sz="1200" dirty="0" smtClean="0"/>
              <a:t>retention analysis.</a:t>
            </a:r>
          </a:p>
          <a:p>
            <a:endParaRPr lang="en-US" sz="1200" dirty="0"/>
          </a:p>
          <a:p>
            <a:r>
              <a:rPr lang="en-US" sz="1200" dirty="0" smtClean="0"/>
              <a:t>The concept is based on utilizing our IPEDS Fall Enrollment master data file as the basis for VFA cohort development, which is then merged</a:t>
            </a:r>
          </a:p>
          <a:p>
            <a:r>
              <a:rPr lang="en-US" sz="1200" dirty="0" smtClean="0"/>
              <a:t>with student demographic and progression data from our student information system (Ellucian Colleague/Datatel).</a:t>
            </a:r>
          </a:p>
          <a:p>
            <a:endParaRPr lang="en-US" sz="1200" dirty="0"/>
          </a:p>
          <a:p>
            <a:r>
              <a:rPr lang="en-US" sz="1200" dirty="0" smtClean="0"/>
              <a:t>Data tables are developed through extracts of the MCC data warehouse utilizing IBM Cognos Report Studio as a BI interface.  Data tables</a:t>
            </a:r>
          </a:p>
          <a:p>
            <a:r>
              <a:rPr lang="en-US" sz="1200" dirty="0" smtClean="0"/>
              <a:t>are then warehoused and available for analysis and reporting to VFA or other entities.</a:t>
            </a:r>
          </a:p>
          <a:p>
            <a:endParaRPr lang="en-US" sz="1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342239"/>
            <a:ext cx="8534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03498" y="6605226"/>
            <a:ext cx="35942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Mott Community College Institutional Research; VFA Year One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07529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119" y="788890"/>
            <a:ext cx="7138988" cy="572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228600"/>
            <a:ext cx="6136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VFA and IPEDS Cohort Concepts:</a:t>
            </a:r>
          </a:p>
          <a:p>
            <a:r>
              <a:rPr lang="en-US" sz="1400" dirty="0" smtClean="0"/>
              <a:t>IPEDS Fall Enrollment serves as the driver for the VFA and IPEDS reporting cohorts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203498" y="6605226"/>
            <a:ext cx="35942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Mott Community College Institutional Research; VFA Year One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56128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524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Core Concepts:  </a:t>
            </a:r>
            <a:r>
              <a:rPr lang="en-US" sz="1200" dirty="0" smtClean="0"/>
              <a:t>IPEDS Fall Enrollment drives cohort generation.  Annually, student cohort data are extracted from Ellucian Colleague (Datatel), transformed with demographic and progression data, and appended to the master Student Progress &amp; Outcomes table for reporting.  Eight years of longitudinal data are warehoused at the student level and aggregated for reporting.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203498" y="6604084"/>
            <a:ext cx="35942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Mott Community College Institutional Research; VFA Year One</a:t>
            </a:r>
            <a:endParaRPr lang="en-US" sz="105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90600"/>
            <a:ext cx="5192549" cy="51204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08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228600"/>
            <a:ext cx="41052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VFA Student Progress &amp; Outcomes Reporting Dataset Elements</a:t>
            </a:r>
            <a:endParaRPr lang="en-US" sz="12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8224838" cy="579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203498" y="6611944"/>
            <a:ext cx="35942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Mott Community College Institutional Research; VFA Year One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68140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800"/>
            <a:ext cx="831561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228600"/>
            <a:ext cx="41052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VFA Student Progress &amp; Outcomes Reporting Dataset Elements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5203498" y="6605226"/>
            <a:ext cx="35942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Mott Community College Institutional Research; VFA Year One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46592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"/>
            <a:ext cx="7823278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" y="228600"/>
            <a:ext cx="4340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VFA and IPEDS Cohort:  Longitudinal cohort and SPO extract timing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203498" y="6620182"/>
            <a:ext cx="39405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Mott Community College Institutional Research; VFA Year One; Draft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66183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228600"/>
            <a:ext cx="86759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Sample VFA Output:  “COHORTS_DISAGGREGATED”</a:t>
            </a:r>
          </a:p>
          <a:p>
            <a:endParaRPr lang="en-US" sz="1200" dirty="0"/>
          </a:p>
          <a:p>
            <a:r>
              <a:rPr lang="en-US" sz="1200" dirty="0" smtClean="0"/>
              <a:t>IBM Cognos Report Studio is used to build reports for the VFA bulk upload process.  Reports are exported to Excel from Cognos and then</a:t>
            </a:r>
          </a:p>
          <a:p>
            <a:r>
              <a:rPr lang="en-US" sz="1200" dirty="0" smtClean="0"/>
              <a:t>manually pivoted and copy/pasted into the VFA upload template.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203498" y="6620182"/>
            <a:ext cx="35942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Mott Community College Institutional Research; VFA Year One</a:t>
            </a:r>
            <a:endParaRPr lang="en-US" sz="105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91" y="1447800"/>
            <a:ext cx="8651991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1164110"/>
            <a:ext cx="1132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Cognos output:</a:t>
            </a:r>
            <a:endParaRPr lang="en-US" sz="1200" i="1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94" y="3200400"/>
            <a:ext cx="8630004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04800" y="2921857"/>
            <a:ext cx="21571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Excel pivot for upload template: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54445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2540000" cy="914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57800" y="295870"/>
            <a:ext cx="34775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Voluntary Framework of Accountability</a:t>
            </a:r>
          </a:p>
          <a:p>
            <a:r>
              <a:rPr lang="en-US" sz="1600" dirty="0" smtClean="0"/>
              <a:t>Year One Student Progress &amp; Outcomes</a:t>
            </a:r>
          </a:p>
          <a:p>
            <a:r>
              <a:rPr lang="en-US" sz="1600" dirty="0" smtClean="0"/>
              <a:t>Data Concepts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165389" y="2743200"/>
            <a:ext cx="259494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Contact:</a:t>
            </a:r>
          </a:p>
          <a:p>
            <a:endParaRPr lang="en-US" sz="1400" dirty="0"/>
          </a:p>
          <a:p>
            <a:r>
              <a:rPr lang="en-US" sz="1400" dirty="0" smtClean="0"/>
              <a:t>Lori Hancock</a:t>
            </a:r>
          </a:p>
          <a:p>
            <a:r>
              <a:rPr lang="en-US" sz="1400" dirty="0" smtClean="0"/>
              <a:t>Director of Institutional Research</a:t>
            </a:r>
          </a:p>
          <a:p>
            <a:r>
              <a:rPr lang="en-US" sz="1400" dirty="0" smtClean="0"/>
              <a:t>lori.hancock@mcc.edu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342239"/>
            <a:ext cx="85344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228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386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Computer User</dc:creator>
  <cp:lastModifiedBy>Lori Hancock</cp:lastModifiedBy>
  <cp:revision>16</cp:revision>
  <dcterms:created xsi:type="dcterms:W3CDTF">2014-04-23T19:42:41Z</dcterms:created>
  <dcterms:modified xsi:type="dcterms:W3CDTF">2016-08-04T00:37:45Z</dcterms:modified>
</cp:coreProperties>
</file>